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830" autoAdjust="0"/>
  </p:normalViewPr>
  <p:slideViewPr>
    <p:cSldViewPr snapToGrid="0">
      <p:cViewPr varScale="1">
        <p:scale>
          <a:sx n="106" d="100"/>
          <a:sy n="106" d="100"/>
        </p:scale>
        <p:origin x="1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g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48.PN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3.jpg"/><Relationship Id="rId10" Type="http://schemas.openxmlformats.org/officeDocument/2006/relationships/image" Target="../media/image61.jpg"/><Relationship Id="rId4" Type="http://schemas.openxmlformats.org/officeDocument/2006/relationships/image" Target="../media/image4.jpeg"/><Relationship Id="rId9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3.png"/><Relationship Id="rId5" Type="http://schemas.openxmlformats.org/officeDocument/2006/relationships/image" Target="../media/image1.jpg"/><Relationship Id="rId10" Type="http://schemas.openxmlformats.org/officeDocument/2006/relationships/image" Target="../media/image12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7170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1612BF-7F8C-5E72-4A2B-B87EE261F3AB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FDF0454-2C7C-C21F-1D8C-16E01F2F80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26" name="Immagine 2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1D9F7F-86FD-D97E-19C9-EF2CB305FE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6710692-7F83-B9DE-4462-ACD0B71B2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4046</TotalTime>
  <Words>874</Words>
  <Application>Microsoft Office PowerPoint</Application>
  <PresentationFormat>Widescreen</PresentationFormat>
  <Paragraphs>250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73</cp:revision>
  <dcterms:created xsi:type="dcterms:W3CDTF">2022-05-20T15:03:04Z</dcterms:created>
  <dcterms:modified xsi:type="dcterms:W3CDTF">2022-06-04T09:07:20Z</dcterms:modified>
</cp:coreProperties>
</file>